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7" r:id="rId6"/>
    <p:sldId id="286" r:id="rId7"/>
    <p:sldId id="288" r:id="rId8"/>
    <p:sldId id="290" r:id="rId9"/>
    <p:sldId id="297" r:id="rId10"/>
    <p:sldId id="299" r:id="rId11"/>
    <p:sldId id="300" r:id="rId12"/>
    <p:sldId id="30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93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646" autoAdjust="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outlineViewPr>
    <p:cViewPr>
      <p:scale>
        <a:sx n="33" d="100"/>
        <a:sy n="33" d="100"/>
      </p:scale>
      <p:origin x="0" y="-5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60" d="100"/>
          <a:sy n="60" d="100"/>
        </p:scale>
        <p:origin x="250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B8B65A-D69F-C26C-B67E-036EF77BF1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2B9064-AE57-427F-E5AF-71DE7D52FE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8190EA-5EEC-4300-B6AE-D9734C6C648E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86157A-CEB9-B0FC-3A49-BE950AEAD6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819CA0-A57D-42D7-A625-56C22D0FA7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FF3A6F-DEFA-45E0-9496-BEE7C2C6F3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0022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7ADD9-2083-264C-A652-8D52D02F7E72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DC217-DF71-1A49-B3EA-559F1F43B0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425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385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247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948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743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086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C79249-FDC0-364D-A734-AE1DE1605D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3537B6D-42A5-F449-2691-321A167F7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3419"/>
            <a:ext cx="12192000" cy="6861419"/>
            <a:chOff x="0" y="-3419"/>
            <a:chExt cx="12192000" cy="686141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02465C8-266D-104C-9C49-323DF4A8277E}"/>
                </a:ext>
              </a:extLst>
            </p:cNvPr>
            <p:cNvSpPr/>
            <p:nvPr userDrawn="1"/>
          </p:nvSpPr>
          <p:spPr>
            <a:xfrm>
              <a:off x="583746" y="4960030"/>
              <a:ext cx="1551214" cy="155121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37979A1C-BF60-B345-A664-2E4F7A3461EB}"/>
                </a:ext>
              </a:extLst>
            </p:cNvPr>
            <p:cNvSpPr/>
            <p:nvPr userDrawn="1"/>
          </p:nvSpPr>
          <p:spPr>
            <a:xfrm>
              <a:off x="1" y="4571999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8080B3E-915C-2D4C-8608-596E1BFD6387}"/>
                </a:ext>
              </a:extLst>
            </p:cNvPr>
            <p:cNvSpPr/>
            <p:nvPr userDrawn="1"/>
          </p:nvSpPr>
          <p:spPr>
            <a:xfrm>
              <a:off x="1" y="5739492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-3419"/>
              <a:ext cx="3927573" cy="3165022"/>
              <a:chOff x="9857014" y="13834"/>
              <a:chExt cx="2334986" cy="1881641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E240E8A-950E-7946-826C-415CB5DACA43}"/>
                </a:ext>
              </a:extLst>
            </p:cNvPr>
            <p:cNvSpPr/>
            <p:nvPr userDrawn="1"/>
          </p:nvSpPr>
          <p:spPr>
            <a:xfrm>
              <a:off x="11024507" y="4580708"/>
              <a:ext cx="1167493" cy="2277292"/>
            </a:xfrm>
            <a:custGeom>
              <a:avLst/>
              <a:gdLst>
                <a:gd name="connsiteX0" fmla="*/ 1167473 w 1167493"/>
                <a:gd name="connsiteY0" fmla="*/ 0 h 2272167"/>
                <a:gd name="connsiteX1" fmla="*/ 1167493 w 1167493"/>
                <a:gd name="connsiteY1" fmla="*/ 0 h 2272167"/>
                <a:gd name="connsiteX2" fmla="*/ 1167493 w 1167493"/>
                <a:gd name="connsiteY2" fmla="*/ 492960 h 2272167"/>
                <a:gd name="connsiteX3" fmla="*/ 1167493 w 1167493"/>
                <a:gd name="connsiteY3" fmla="*/ 720385 h 2272167"/>
                <a:gd name="connsiteX4" fmla="*/ 1167493 w 1167493"/>
                <a:gd name="connsiteY4" fmla="*/ 2272167 h 2272167"/>
                <a:gd name="connsiteX5" fmla="*/ 0 w 1167493"/>
                <a:gd name="connsiteY5" fmla="*/ 2272167 h 2272167"/>
                <a:gd name="connsiteX6" fmla="*/ 0 w 1167493"/>
                <a:gd name="connsiteY6" fmla="*/ 1898074 h 2272167"/>
                <a:gd name="connsiteX7" fmla="*/ 0 w 1167493"/>
                <a:gd name="connsiteY7" fmla="*/ 1271597 h 2272167"/>
                <a:gd name="connsiteX8" fmla="*/ 0 w 1167493"/>
                <a:gd name="connsiteY8" fmla="*/ 1177688 h 2272167"/>
                <a:gd name="connsiteX9" fmla="*/ 1048124 w 1167493"/>
                <a:gd name="connsiteY9" fmla="*/ 6080 h 2272167"/>
                <a:gd name="connsiteX10" fmla="*/ 1167473 w 1167493"/>
                <a:gd name="connsiteY10" fmla="*/ 0 h 2272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7493" h="2272167">
                  <a:moveTo>
                    <a:pt x="1167473" y="0"/>
                  </a:moveTo>
                  <a:lnTo>
                    <a:pt x="1167493" y="0"/>
                  </a:lnTo>
                  <a:lnTo>
                    <a:pt x="1167493" y="492960"/>
                  </a:lnTo>
                  <a:lnTo>
                    <a:pt x="1167493" y="720385"/>
                  </a:lnTo>
                  <a:lnTo>
                    <a:pt x="1167493" y="2272167"/>
                  </a:lnTo>
                  <a:lnTo>
                    <a:pt x="0" y="2272167"/>
                  </a:lnTo>
                  <a:lnTo>
                    <a:pt x="0" y="1898074"/>
                  </a:lnTo>
                  <a:lnTo>
                    <a:pt x="0" y="1271597"/>
                  </a:lnTo>
                  <a:lnTo>
                    <a:pt x="0" y="1177688"/>
                  </a:lnTo>
                  <a:cubicBezTo>
                    <a:pt x="0" y="567919"/>
                    <a:pt x="459408" y="66389"/>
                    <a:pt x="1048124" y="6080"/>
                  </a:cubicBezTo>
                  <a:lnTo>
                    <a:pt x="116747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3" y="232913"/>
            <a:ext cx="7096933" cy="3830130"/>
          </a:xfrm>
        </p:spPr>
        <p:txBody>
          <a:bodyPr anchor="b">
            <a:noAutofit/>
          </a:bodyPr>
          <a:lstStyle>
            <a:lvl1pPr algn="l"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8AD52EA-B01E-8D38-D87A-BF7EB5B58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192001" cy="6864796"/>
            <a:chOff x="0" y="-1"/>
            <a:chExt cx="12192001" cy="686479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C79249-FDC0-364D-A734-AE1DE1605D28}"/>
                </a:ext>
              </a:extLst>
            </p:cNvPr>
            <p:cNvSpPr/>
            <p:nvPr userDrawn="1"/>
          </p:nvSpPr>
          <p:spPr>
            <a:xfrm>
              <a:off x="8264426" y="0"/>
              <a:ext cx="392757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3685939"/>
              <a:ext cx="3927573" cy="3178856"/>
              <a:chOff x="9857014" y="13834"/>
              <a:chExt cx="2334986" cy="1881641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9563C76-BC00-DE47-88F5-C24D3CE3325A}"/>
                </a:ext>
              </a:extLst>
            </p:cNvPr>
            <p:cNvSpPr/>
            <p:nvPr userDrawn="1"/>
          </p:nvSpPr>
          <p:spPr>
            <a:xfrm>
              <a:off x="10228214" y="-1"/>
              <a:ext cx="1963787" cy="3178856"/>
            </a:xfrm>
            <a:custGeom>
              <a:avLst/>
              <a:gdLst>
                <a:gd name="connsiteX0" fmla="*/ 0 w 1963787"/>
                <a:gd name="connsiteY0" fmla="*/ 0 h 3178856"/>
                <a:gd name="connsiteX1" fmla="*/ 1963787 w 1963787"/>
                <a:gd name="connsiteY1" fmla="*/ 0 h 3178856"/>
                <a:gd name="connsiteX2" fmla="*/ 1963787 w 1963787"/>
                <a:gd name="connsiteY2" fmla="*/ 1967129 h 3178856"/>
                <a:gd name="connsiteX3" fmla="*/ 1963787 w 1963787"/>
                <a:gd name="connsiteY3" fmla="*/ 2349671 h 3178856"/>
                <a:gd name="connsiteX4" fmla="*/ 1963787 w 1963787"/>
                <a:gd name="connsiteY4" fmla="*/ 3178856 h 3178856"/>
                <a:gd name="connsiteX5" fmla="*/ 1963753 w 1963787"/>
                <a:gd name="connsiteY5" fmla="*/ 3178856 h 3178856"/>
                <a:gd name="connsiteX6" fmla="*/ 1763002 w 1963787"/>
                <a:gd name="connsiteY6" fmla="*/ 3168629 h 3178856"/>
                <a:gd name="connsiteX7" fmla="*/ 0 w 1963787"/>
                <a:gd name="connsiteY7" fmla="*/ 1197921 h 3178856"/>
                <a:gd name="connsiteX8" fmla="*/ 0 w 1963787"/>
                <a:gd name="connsiteY8" fmla="*/ 1039961 h 3178856"/>
                <a:gd name="connsiteX9" fmla="*/ 0 w 1963787"/>
                <a:gd name="connsiteY9" fmla="*/ 0 h 3178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3787" h="3178856">
                  <a:moveTo>
                    <a:pt x="0" y="0"/>
                  </a:moveTo>
                  <a:lnTo>
                    <a:pt x="1963787" y="0"/>
                  </a:lnTo>
                  <a:lnTo>
                    <a:pt x="1963787" y="1967129"/>
                  </a:lnTo>
                  <a:lnTo>
                    <a:pt x="1963787" y="2349671"/>
                  </a:lnTo>
                  <a:lnTo>
                    <a:pt x="1963787" y="3178856"/>
                  </a:lnTo>
                  <a:lnTo>
                    <a:pt x="1963753" y="3178856"/>
                  </a:lnTo>
                  <a:lnTo>
                    <a:pt x="1763002" y="3168629"/>
                  </a:lnTo>
                  <a:cubicBezTo>
                    <a:pt x="772749" y="3067186"/>
                    <a:pt x="0" y="2223585"/>
                    <a:pt x="0" y="1197921"/>
                  </a:cubicBezTo>
                  <a:lnTo>
                    <a:pt x="0" y="1039961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252549"/>
            <a:ext cx="6220278" cy="3262811"/>
          </a:xfrm>
        </p:spPr>
        <p:txBody>
          <a:bodyPr anchor="b">
            <a:noAutofit/>
          </a:bodyPr>
          <a:lstStyle>
            <a:lvl1pPr algn="l"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7493" y="3685939"/>
            <a:ext cx="6220277" cy="291951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54470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58864" y="102021"/>
            <a:ext cx="9779183" cy="1744415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58865" y="2017467"/>
            <a:ext cx="9779182" cy="3366815"/>
          </a:xfrm>
        </p:spPr>
        <p:txBody>
          <a:bodyPr>
            <a:normAutofit/>
          </a:bodyPr>
          <a:lstStyle>
            <a:lvl1pPr marL="0" indent="0">
              <a:buNone/>
              <a:defRPr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71600"/>
            <a:ext cx="5486400" cy="4114800"/>
          </a:xfrm>
        </p:spPr>
        <p:txBody>
          <a:bodyPr anchor="ctr" anchorCtr="0">
            <a:noAutofit/>
          </a:bodyPr>
          <a:lstStyle>
            <a:lvl1pPr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124234B-E1C4-2616-9993-A23142AA69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83438" y="1168400"/>
            <a:ext cx="4500562" cy="4521200"/>
          </a:xfrm>
          <a:prstGeom prst="ellipse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266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0" y="457200"/>
            <a:ext cx="5120640" cy="3200400"/>
          </a:xfrm>
        </p:spPr>
        <p:txBody>
          <a:bodyPr anchor="b" anchorCtr="0">
            <a:noAutofit/>
          </a:bodyPr>
          <a:lstStyle>
            <a:lvl1pPr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63DBBF-E63D-81E5-E7CE-32F6F2C2F9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43598" y="3657600"/>
            <a:ext cx="5120640" cy="1828800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2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4033732-ADA1-C540-7276-3FF5CDEF2C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4238" y="1157224"/>
            <a:ext cx="4500562" cy="4521200"/>
          </a:xfrm>
          <a:prstGeom prst="ellipse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856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CEDB282-8288-C81F-52B5-048A3E80C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208822" cy="6858003"/>
            <a:chOff x="0" y="-1"/>
            <a:chExt cx="12208822" cy="685800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62587F-7496-384A-AF40-18FC8CF0709D}"/>
                </a:ext>
              </a:extLst>
            </p:cNvPr>
            <p:cNvSpPr/>
            <p:nvPr userDrawn="1"/>
          </p:nvSpPr>
          <p:spPr>
            <a:xfrm>
              <a:off x="0" y="2286002"/>
              <a:ext cx="12208822" cy="45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4DB028B-A475-224B-B675-A15A56CAD0BF}"/>
                </a:ext>
              </a:extLst>
            </p:cNvPr>
            <p:cNvSpPr/>
            <p:nvPr userDrawn="1"/>
          </p:nvSpPr>
          <p:spPr>
            <a:xfrm flipH="1">
              <a:off x="8597718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1C34955-105B-4D4D-B51D-754C5D38A85D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734DEB1-EC02-2E42-9292-4ADD115060A5}"/>
                </a:ext>
              </a:extLst>
            </p:cNvPr>
            <p:cNvSpPr/>
            <p:nvPr userDrawn="1"/>
          </p:nvSpPr>
          <p:spPr>
            <a:xfrm rot="5400000" flipH="1" flipV="1">
              <a:off x="10344100" y="438098"/>
              <a:ext cx="2285999" cy="1409801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E932F0D-7FC3-634B-932C-3625C16C8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45085"/>
            <a:ext cx="9779183" cy="1600835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EED44-783E-8705-4119-D7E9F7D4F2B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166087" y="2652713"/>
            <a:ext cx="9780587" cy="3436936"/>
          </a:xfrm>
        </p:spPr>
        <p:txBody>
          <a:bodyPr>
            <a:normAutofit/>
          </a:bodyPr>
          <a:lstStyle>
            <a:lvl1pPr marL="34290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1pPr>
            <a:lvl2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2pPr>
            <a:lvl3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109728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4pPr>
            <a:lvl5pPr marL="137160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5D4F5-F69B-42F6-8A9D-330F696E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9A23A-2238-4904-8692-9F2DAE8B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9FC35-DDC8-45FB-8ACB-21C15F57C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6318" y="6356350"/>
            <a:ext cx="1604682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176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5FBCE6F-2AA9-31FE-8148-33B480735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067EACEC-C2DD-EA42-8504-176673AD1F20}"/>
                </a:ext>
              </a:extLst>
            </p:cNvPr>
            <p:cNvSpPr/>
            <p:nvPr userDrawn="1"/>
          </p:nvSpPr>
          <p:spPr>
            <a:xfrm>
              <a:off x="0" y="0"/>
              <a:ext cx="8025490" cy="6858000"/>
            </a:xfrm>
            <a:custGeom>
              <a:avLst/>
              <a:gdLst>
                <a:gd name="connsiteX0" fmla="*/ 0 w 8025490"/>
                <a:gd name="connsiteY0" fmla="*/ 0 h 6858000"/>
                <a:gd name="connsiteX1" fmla="*/ 4596490 w 8025490"/>
                <a:gd name="connsiteY1" fmla="*/ 0 h 6858000"/>
                <a:gd name="connsiteX2" fmla="*/ 8025490 w 8025490"/>
                <a:gd name="connsiteY2" fmla="*/ 3429000 h 6858000"/>
                <a:gd name="connsiteX3" fmla="*/ 4596490 w 8025490"/>
                <a:gd name="connsiteY3" fmla="*/ 6858000 h 6858000"/>
                <a:gd name="connsiteX4" fmla="*/ 0 w 8025490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25490" h="6858000">
                  <a:moveTo>
                    <a:pt x="0" y="0"/>
                  </a:moveTo>
                  <a:lnTo>
                    <a:pt x="4596490" y="0"/>
                  </a:lnTo>
                  <a:cubicBezTo>
                    <a:pt x="6490274" y="0"/>
                    <a:pt x="8025490" y="1535216"/>
                    <a:pt x="8025490" y="3429000"/>
                  </a:cubicBezTo>
                  <a:cubicBezTo>
                    <a:pt x="8025490" y="5322784"/>
                    <a:pt x="6490274" y="6858000"/>
                    <a:pt x="4596490" y="6858000"/>
                  </a:cubicBezTo>
                  <a:lnTo>
                    <a:pt x="0" y="68580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9843C7E-5704-7A46-8974-F3BFA42E7310}"/>
                </a:ext>
              </a:extLst>
            </p:cNvPr>
            <p:cNvGrpSpPr/>
            <p:nvPr userDrawn="1"/>
          </p:nvGrpSpPr>
          <p:grpSpPr>
            <a:xfrm rot="16200000">
              <a:off x="8286528" y="2207195"/>
              <a:ext cx="3032351" cy="2443610"/>
              <a:chOff x="9857014" y="13834"/>
              <a:chExt cx="2334986" cy="1881641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B179973-08D2-EF40-B516-35E75E906394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C811FF3-E48A-194D-8022-65F8C3A17449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177553"/>
            <a:ext cx="6245912" cy="3269447"/>
          </a:xfrm>
        </p:spPr>
        <p:txBody>
          <a:bodyPr bIns="0" anchor="b">
            <a:noAutofit/>
          </a:bodyPr>
          <a:lstStyle>
            <a:lvl1pPr algn="l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7494" y="3492896"/>
            <a:ext cx="6245912" cy="91285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986529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4DB56B5-5DD7-95E3-52B2-EDC4B3F13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601200" cy="1653371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4CA559C-3355-DE44-ACF9-BDB6083C422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3235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843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A0E8D4A-B13C-C7EE-5E27-278124A12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1"/>
            <a:ext cx="12191999" cy="6857999"/>
            <a:chOff x="1" y="1"/>
            <a:chExt cx="12191999" cy="6857999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rot="5400000" flipH="1">
              <a:off x="1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69008"/>
            <a:ext cx="9779183" cy="1706563"/>
          </a:xfrm>
        </p:spPr>
        <p:txBody>
          <a:bodyPr anchor="b">
            <a:noAutofit/>
          </a:bodyPr>
          <a:lstStyle>
            <a:lvl1pPr>
              <a:defRPr sz="4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26B296A-EB6A-9BE9-E813-B15C46524F4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1167493" y="2023984"/>
            <a:ext cx="4663440" cy="3332832"/>
          </a:xfrm>
        </p:spPr>
        <p:txBody>
          <a:bodyPr>
            <a:normAutofit/>
          </a:bodyPr>
          <a:lstStyle>
            <a:lvl1pPr marL="530352" indent="-530352">
              <a:spcBef>
                <a:spcPts val="1000"/>
              </a:spcBef>
              <a:buFont typeface="+mj-lt"/>
              <a:buAutoNum type="arabicPeriod"/>
              <a:defRPr sz="2000">
                <a:solidFill>
                  <a:schemeClr val="bg1"/>
                </a:solidFill>
                <a:latin typeface="+mn-lt"/>
              </a:defRPr>
            </a:lvl1pPr>
            <a:lvl2pPr marL="1097280" indent="-530352">
              <a:spcBef>
                <a:spcPts val="1000"/>
              </a:spcBef>
              <a:buFont typeface="+mj-lt"/>
              <a:buAutoNum type="alphaLcPeriod"/>
              <a:defRPr sz="2000">
                <a:solidFill>
                  <a:schemeClr val="bg1"/>
                </a:solidFill>
                <a:latin typeface="+mn-lt"/>
              </a:defRPr>
            </a:lvl2pPr>
            <a:lvl3pPr marL="1645920" indent="-530352">
              <a:spcBef>
                <a:spcPts val="1000"/>
              </a:spcBef>
              <a:buFont typeface="+mj-lt"/>
              <a:buAutoNum type="arabicParenR"/>
              <a:defRPr sz="2000">
                <a:solidFill>
                  <a:schemeClr val="bg1"/>
                </a:solidFill>
                <a:latin typeface="+mn-lt"/>
              </a:defRPr>
            </a:lvl3pPr>
            <a:lvl4pPr marL="1920240" indent="-530352">
              <a:spcBef>
                <a:spcPts val="1000"/>
              </a:spcBef>
              <a:buFont typeface="+mj-lt"/>
              <a:buAutoNum type="alphaLcParenR"/>
              <a:defRPr sz="2000">
                <a:solidFill>
                  <a:schemeClr val="bg1"/>
                </a:solidFill>
                <a:latin typeface="+mn-lt"/>
              </a:defRPr>
            </a:lvl4pPr>
            <a:lvl5pPr marL="2560320" indent="-514350">
              <a:spcBef>
                <a:spcPts val="1000"/>
              </a:spcBef>
              <a:buFont typeface="+mj-lt"/>
              <a:buAutoNum type="romanLcPeriod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35B7D5-E7F8-1267-8942-3C97BE836B9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283235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426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ar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BA2A58C-57B7-834C-8F5C-32993224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6200000">
            <a:off x="10772262" y="152641"/>
            <a:ext cx="1572380" cy="1267097"/>
            <a:chOff x="7413403" y="4976359"/>
            <a:chExt cx="2334986" cy="1881641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01D8067-144A-FE48-AF1E-529B662DCAD3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ECA7D87-C78C-C140-AA28-C0FB20209045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779183" cy="1570038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84832"/>
            <a:ext cx="9779182" cy="3366813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945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77A09-15C2-4E47-948E-AACAFCA47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74" r:id="rId4"/>
    <p:sldLayoutId id="2147483671" r:id="rId5"/>
    <p:sldLayoutId id="2147483659" r:id="rId6"/>
    <p:sldLayoutId id="2147483668" r:id="rId7"/>
    <p:sldLayoutId id="2147483669" r:id="rId8"/>
    <p:sldLayoutId id="2147483661" r:id="rId9"/>
    <p:sldLayoutId id="2147483666" r:id="rId10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image" Target="../media/image6.emf"/><Relationship Id="rId7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emf"/><Relationship Id="rId5" Type="http://schemas.openxmlformats.org/officeDocument/2006/relationships/image" Target="../media/image8.emf"/><Relationship Id="rId4" Type="http://schemas.openxmlformats.org/officeDocument/2006/relationships/image" Target="../media/image7.emf"/><Relationship Id="rId9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9.emf"/><Relationship Id="rId7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Relationship Id="rId9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image" Target="../media/image12.emf"/><Relationship Id="rId7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Relationship Id="rId9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7" Type="http://schemas.openxmlformats.org/officeDocument/2006/relationships/image" Target="../media/image4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emf"/><Relationship Id="rId7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ine 3">
            <a:extLst>
              <a:ext uri="{FF2B5EF4-FFF2-40B4-BE49-F238E27FC236}">
                <a16:creationId xmlns:a16="http://schemas.microsoft.com/office/drawing/2014/main" id="{A09AF226-73D7-84D6-C4DF-6992CA143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116" y="365391"/>
            <a:ext cx="7026442" cy="822703"/>
          </a:xfrm>
          <a:prstGeom prst="rect">
            <a:avLst/>
          </a:prstGeom>
        </p:spPr>
      </p:pic>
      <p:pic>
        <p:nvPicPr>
          <p:cNvPr id="6" name="Imagine 5">
            <a:extLst>
              <a:ext uri="{FF2B5EF4-FFF2-40B4-BE49-F238E27FC236}">
                <a16:creationId xmlns:a16="http://schemas.microsoft.com/office/drawing/2014/main" id="{6D212B60-A5D2-56EA-FE5D-78AC83D9C1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2289" y="5267562"/>
            <a:ext cx="1342663" cy="828136"/>
          </a:xfrm>
          <a:prstGeom prst="rect">
            <a:avLst/>
          </a:prstGeom>
        </p:spPr>
      </p:pic>
      <p:pic>
        <p:nvPicPr>
          <p:cNvPr id="8" name="Imagine 7">
            <a:extLst>
              <a:ext uri="{FF2B5EF4-FFF2-40B4-BE49-F238E27FC236}">
                <a16:creationId xmlns:a16="http://schemas.microsoft.com/office/drawing/2014/main" id="{03F52050-3B4B-B055-EB42-6DAEA4E745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9073" y="6037093"/>
            <a:ext cx="4235116" cy="689724"/>
          </a:xfrm>
          <a:prstGeom prst="rect">
            <a:avLst/>
          </a:prstGeom>
        </p:spPr>
      </p:pic>
      <p:pic>
        <p:nvPicPr>
          <p:cNvPr id="10" name="Imagine 9">
            <a:extLst>
              <a:ext uri="{FF2B5EF4-FFF2-40B4-BE49-F238E27FC236}">
                <a16:creationId xmlns:a16="http://schemas.microsoft.com/office/drawing/2014/main" id="{6D1958D5-B89D-4453-4F7E-29E3D98319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1902" y="5267562"/>
            <a:ext cx="915618" cy="894172"/>
          </a:xfrm>
          <a:prstGeom prst="rect">
            <a:avLst/>
          </a:prstGeom>
        </p:spPr>
      </p:pic>
      <p:sp>
        <p:nvSpPr>
          <p:cNvPr id="5" name="Dreptunghi 4">
            <a:extLst>
              <a:ext uri="{FF2B5EF4-FFF2-40B4-BE49-F238E27FC236}">
                <a16:creationId xmlns:a16="http://schemas.microsoft.com/office/drawing/2014/main" id="{71BB6F86-C0C9-F32D-9226-BDB3D90EBC6B}"/>
              </a:ext>
            </a:extLst>
          </p:cNvPr>
          <p:cNvSpPr/>
          <p:nvPr/>
        </p:nvSpPr>
        <p:spPr>
          <a:xfrm>
            <a:off x="8454189" y="0"/>
            <a:ext cx="3737811" cy="31906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reptunghi 6">
            <a:extLst>
              <a:ext uri="{FF2B5EF4-FFF2-40B4-BE49-F238E27FC236}">
                <a16:creationId xmlns:a16="http://schemas.microsoft.com/office/drawing/2014/main" id="{A581B8C2-219C-0C49-DE9F-61F78FA53CA7}"/>
              </a:ext>
            </a:extLst>
          </p:cNvPr>
          <p:cNvSpPr/>
          <p:nvPr/>
        </p:nvSpPr>
        <p:spPr>
          <a:xfrm>
            <a:off x="8213558" y="0"/>
            <a:ext cx="3978442" cy="20525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376" y="1209545"/>
            <a:ext cx="11231351" cy="3404338"/>
          </a:xfrm>
        </p:spPr>
        <p:txBody>
          <a:bodyPr/>
          <a:lstStyle/>
          <a:p>
            <a:pPr algn="ctr"/>
            <a:br>
              <a:rPr lang="en-US" b="0" dirty="0"/>
            </a:br>
            <a:r>
              <a:rPr lang="en-US" b="0" dirty="0"/>
              <a:t> </a:t>
            </a:r>
            <a:br>
              <a:rPr lang="ro-RO" b="0" dirty="0"/>
            </a:br>
            <a:br>
              <a:rPr lang="ro-RO" b="0" dirty="0"/>
            </a:br>
            <a:br>
              <a:rPr lang="ro-RO" b="0" dirty="0"/>
            </a:b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</a:rPr>
              <a:t>Proiect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 PNRR</a:t>
            </a:r>
            <a:br>
              <a:rPr lang="en-US" sz="4400" dirty="0"/>
            </a:br>
            <a:r>
              <a:rPr lang="en-US" sz="3600" dirty="0"/>
              <a:t> </a:t>
            </a:r>
            <a:br>
              <a:rPr lang="en-US" sz="3600" b="0" dirty="0"/>
            </a:br>
            <a:r>
              <a:rPr lang="ro-RO" sz="3600" b="0" dirty="0"/>
              <a:t>„</a:t>
            </a:r>
            <a:r>
              <a:rPr lang="en-US" sz="3600" dirty="0"/>
              <a:t>STEM EDU SCHOOL</a:t>
            </a:r>
            <a:r>
              <a:rPr lang="ro-RO" sz="3600" dirty="0"/>
              <a:t>-</a:t>
            </a:r>
            <a:r>
              <a:rPr lang="en-US" sz="3600" dirty="0"/>
              <a:t> </a:t>
            </a:r>
            <a:r>
              <a:rPr lang="en-US" sz="3600" dirty="0" err="1"/>
              <a:t>Competențe</a:t>
            </a:r>
            <a:r>
              <a:rPr lang="en-US" sz="3600" dirty="0"/>
              <a:t> STEM </a:t>
            </a:r>
            <a:r>
              <a:rPr lang="en-US" sz="3600" dirty="0" err="1"/>
              <a:t>și</a:t>
            </a:r>
            <a:r>
              <a:rPr lang="en-US" sz="3600" dirty="0"/>
              <a:t> </a:t>
            </a:r>
            <a:r>
              <a:rPr lang="en-US" sz="3600" dirty="0" err="1"/>
              <a:t>calitate</a:t>
            </a:r>
            <a:r>
              <a:rPr lang="en-US" sz="3600" dirty="0"/>
              <a:t> </a:t>
            </a:r>
            <a:r>
              <a:rPr lang="en-US" sz="3600" dirty="0" err="1"/>
              <a:t>în</a:t>
            </a:r>
            <a:r>
              <a:rPr lang="en-US" sz="3600" dirty="0"/>
              <a:t> </a:t>
            </a:r>
            <a:r>
              <a:rPr lang="en-US" sz="3600" dirty="0" err="1"/>
              <a:t>evaluare</a:t>
            </a:r>
            <a:r>
              <a:rPr lang="en-US" sz="3600" dirty="0"/>
              <a:t> </a:t>
            </a:r>
            <a:r>
              <a:rPr lang="ro-RO" sz="3600" dirty="0"/>
              <a:t>”</a:t>
            </a:r>
            <a:br>
              <a:rPr lang="ro-RO" sz="4400" dirty="0"/>
            </a:br>
            <a:r>
              <a:rPr lang="it-IT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ro-RO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sz="3200" dirty="0">
                <a:solidFill>
                  <a:schemeClr val="accent1">
                    <a:lumMod val="75000"/>
                  </a:schemeClr>
                </a:solidFill>
              </a:rPr>
              <a:t>Școala Gimnazială Nr. 79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0" y="1498600"/>
            <a:ext cx="8796867" cy="2015890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endParaRPr lang="ro-RO" b="1" dirty="0"/>
          </a:p>
          <a:p>
            <a:r>
              <a:rPr lang="en-US" b="1" dirty="0"/>
              <a:t>Componenta C15: </a:t>
            </a:r>
            <a:r>
              <a:rPr lang="en-US" b="1" dirty="0" err="1"/>
              <a:t>Educație</a:t>
            </a:r>
            <a:r>
              <a:rPr lang="en-US" b="1" dirty="0"/>
              <a:t> </a:t>
            </a:r>
            <a:endParaRPr lang="ro-RO" b="1" dirty="0"/>
          </a:p>
          <a:p>
            <a:r>
              <a:rPr lang="en-US" b="1" dirty="0" err="1"/>
              <a:t>Reforma</a:t>
            </a:r>
            <a:r>
              <a:rPr lang="en-US" b="1" dirty="0"/>
              <a:t> 7: Reforma </a:t>
            </a:r>
            <a:r>
              <a:rPr lang="en-US" b="1" dirty="0" err="1"/>
              <a:t>guvernanței</a:t>
            </a:r>
            <a:r>
              <a:rPr lang="en-US" b="1" dirty="0"/>
              <a:t> </a:t>
            </a:r>
            <a:r>
              <a:rPr lang="en-US" b="1" dirty="0" err="1"/>
              <a:t>sistemului</a:t>
            </a:r>
            <a:r>
              <a:rPr lang="en-US" b="1" dirty="0"/>
              <a:t> de </a:t>
            </a:r>
            <a:r>
              <a:rPr lang="en-US" b="1" dirty="0" err="1"/>
              <a:t>învățământ</a:t>
            </a:r>
            <a:r>
              <a:rPr lang="en-US" b="1" dirty="0"/>
              <a:t> </a:t>
            </a:r>
            <a:r>
              <a:rPr lang="en-US" b="1" dirty="0" err="1"/>
              <a:t>preuniversitar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profesionalizarea</a:t>
            </a:r>
            <a:r>
              <a:rPr lang="en-US" b="1" dirty="0"/>
              <a:t> </a:t>
            </a:r>
            <a:r>
              <a:rPr lang="en-US" b="1" dirty="0" err="1"/>
              <a:t>managementului</a:t>
            </a:r>
            <a:r>
              <a:rPr lang="en-US" b="1" dirty="0"/>
              <a:t> </a:t>
            </a:r>
            <a:endParaRPr lang="en-US" dirty="0"/>
          </a:p>
          <a:p>
            <a:r>
              <a:rPr lang="en-US" b="1" dirty="0" err="1"/>
              <a:t>Investiția</a:t>
            </a:r>
            <a:r>
              <a:rPr lang="en-US" b="1" dirty="0"/>
              <a:t> 18: Program de </a:t>
            </a:r>
            <a:r>
              <a:rPr lang="en-US" b="1" dirty="0" err="1"/>
              <a:t>instruire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mentorat</a:t>
            </a:r>
            <a:r>
              <a:rPr lang="en-US" b="1" dirty="0"/>
              <a:t> </a:t>
            </a:r>
            <a:r>
              <a:rPr lang="en-US" b="1" dirty="0" err="1"/>
              <a:t>pentru</a:t>
            </a:r>
            <a:r>
              <a:rPr lang="en-US" b="1" dirty="0"/>
              <a:t> </a:t>
            </a:r>
            <a:r>
              <a:rPr lang="en-US" b="1" dirty="0" err="1"/>
              <a:t>manageri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inspectori</a:t>
            </a:r>
            <a:r>
              <a:rPr lang="en-US" b="1" dirty="0"/>
              <a:t> </a:t>
            </a:r>
            <a:r>
              <a:rPr lang="en-US" b="1" dirty="0" err="1"/>
              <a:t>școlari</a:t>
            </a:r>
            <a:r>
              <a:rPr lang="en-US" b="1" dirty="0"/>
              <a:t> (</a:t>
            </a:r>
            <a:r>
              <a:rPr lang="en-US" b="1" dirty="0" err="1"/>
              <a:t>Școli</a:t>
            </a:r>
            <a:r>
              <a:rPr lang="en-US" b="1" dirty="0"/>
              <a:t> - pilot) </a:t>
            </a:r>
            <a:endParaRPr lang="en-US" dirty="0"/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Beneficiar: Școala Gimnazială Nr. 79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itlu 4">
            <a:extLst>
              <a:ext uri="{FF2B5EF4-FFF2-40B4-BE49-F238E27FC236}">
                <a16:creationId xmlns:a16="http://schemas.microsoft.com/office/drawing/2014/main" id="{7F846CDC-51D6-A391-C2D7-CEE815794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953" y="775789"/>
            <a:ext cx="9684094" cy="1332411"/>
          </a:xfrm>
        </p:spPr>
        <p:txBody>
          <a:bodyPr/>
          <a:lstStyle/>
          <a:p>
            <a:br>
              <a:rPr lang="ro-RO" sz="3600" dirty="0"/>
            </a:br>
            <a:r>
              <a:rPr lang="en-US" sz="3200" dirty="0"/>
              <a:t> </a:t>
            </a:r>
            <a:br>
              <a:rPr lang="en-US" sz="4000" dirty="0"/>
            </a:br>
            <a:endParaRPr lang="en-US" dirty="0"/>
          </a:p>
        </p:txBody>
      </p:sp>
      <p:pic>
        <p:nvPicPr>
          <p:cNvPr id="7" name="Imagine 6">
            <a:extLst>
              <a:ext uri="{FF2B5EF4-FFF2-40B4-BE49-F238E27FC236}">
                <a16:creationId xmlns:a16="http://schemas.microsoft.com/office/drawing/2014/main" id="{B90275BA-279A-AD40-67B4-F095A8E17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32" y="5592830"/>
            <a:ext cx="1342663" cy="828136"/>
          </a:xfrm>
          <a:prstGeom prst="rect">
            <a:avLst/>
          </a:prstGeom>
        </p:spPr>
      </p:pic>
      <p:pic>
        <p:nvPicPr>
          <p:cNvPr id="9" name="Imagine 8">
            <a:extLst>
              <a:ext uri="{FF2B5EF4-FFF2-40B4-BE49-F238E27FC236}">
                <a16:creationId xmlns:a16="http://schemas.microsoft.com/office/drawing/2014/main" id="{340B9385-751E-346E-1796-9ECA9243CB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5246" y="6000428"/>
            <a:ext cx="4163503" cy="678061"/>
          </a:xfrm>
          <a:prstGeom prst="rect">
            <a:avLst/>
          </a:prstGeom>
        </p:spPr>
      </p:pic>
      <p:pic>
        <p:nvPicPr>
          <p:cNvPr id="11" name="Imagine 10">
            <a:extLst>
              <a:ext uri="{FF2B5EF4-FFF2-40B4-BE49-F238E27FC236}">
                <a16:creationId xmlns:a16="http://schemas.microsoft.com/office/drawing/2014/main" id="{0792C2C3-1466-614C-30A4-AB5C4E4D0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5205" y="6000428"/>
            <a:ext cx="671332" cy="655608"/>
          </a:xfrm>
          <a:prstGeom prst="rect">
            <a:avLst/>
          </a:prstGeom>
        </p:spPr>
      </p:pic>
      <p:pic>
        <p:nvPicPr>
          <p:cNvPr id="13" name="Imagine 12">
            <a:extLst>
              <a:ext uri="{FF2B5EF4-FFF2-40B4-BE49-F238E27FC236}">
                <a16:creationId xmlns:a16="http://schemas.microsoft.com/office/drawing/2014/main" id="{B674245F-FDE2-F147-133F-FB33793B00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3953" y="179511"/>
            <a:ext cx="7608035" cy="890800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3EE3C085-FBC0-4806-8911-E6C099621D7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19851F-95BF-47AB-BEDF-0FD5AB7122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109" y="3276601"/>
            <a:ext cx="3376830" cy="223898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6CB455F-72DB-456E-BD4D-A1C9775166DC}"/>
              </a:ext>
            </a:extLst>
          </p:cNvPr>
          <p:cNvSpPr/>
          <p:nvPr/>
        </p:nvSpPr>
        <p:spPr>
          <a:xfrm>
            <a:off x="1159934" y="1070311"/>
            <a:ext cx="822113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o-RO" sz="2400" b="1" dirty="0">
                <a:solidFill>
                  <a:srgbClr val="000000"/>
                </a:solidFill>
              </a:rPr>
              <a:t>P</a:t>
            </a:r>
            <a:r>
              <a:rPr lang="en-US" sz="2400" b="1" dirty="0" err="1">
                <a:solidFill>
                  <a:srgbClr val="000000"/>
                </a:solidFill>
              </a:rPr>
              <a:t>roiect</a:t>
            </a:r>
            <a:r>
              <a:rPr lang="ro-RO" sz="2400" b="1" dirty="0">
                <a:solidFill>
                  <a:srgbClr val="000000"/>
                </a:solidFill>
              </a:rPr>
              <a:t> PNRR</a:t>
            </a:r>
            <a:r>
              <a:rPr lang="en-US" sz="2400" b="1" dirty="0">
                <a:solidFill>
                  <a:srgbClr val="000000"/>
                </a:solidFill>
              </a:rPr>
              <a:t>: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STEM EDU SCHOOL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Competențe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STEM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și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calitate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în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evaluare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CA3724E-423C-6614-2398-A55DE4101C4D}"/>
              </a:ext>
            </a:extLst>
          </p:cNvPr>
          <p:cNvSpPr/>
          <p:nvPr/>
        </p:nvSpPr>
        <p:spPr>
          <a:xfrm>
            <a:off x="7806537" y="5515583"/>
            <a:ext cx="2110902" cy="134241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reptunghi 7">
            <a:extLst>
              <a:ext uri="{FF2B5EF4-FFF2-40B4-BE49-F238E27FC236}">
                <a16:creationId xmlns:a16="http://schemas.microsoft.com/office/drawing/2014/main" id="{42BC5142-7199-90B0-D52D-8F1BB7361A1E}"/>
              </a:ext>
            </a:extLst>
          </p:cNvPr>
          <p:cNvSpPr/>
          <p:nvPr/>
        </p:nvSpPr>
        <p:spPr>
          <a:xfrm>
            <a:off x="8025319" y="5592830"/>
            <a:ext cx="1787548" cy="1948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0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u 3">
            <a:extLst>
              <a:ext uri="{FF2B5EF4-FFF2-40B4-BE49-F238E27FC236}">
                <a16:creationId xmlns:a16="http://schemas.microsoft.com/office/drawing/2014/main" id="{96582673-C186-956E-5BA3-83FE2D7B5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850" y="1179096"/>
            <a:ext cx="11425559" cy="1066800"/>
          </a:xfrm>
        </p:spPr>
        <p:txBody>
          <a:bodyPr/>
          <a:lstStyle/>
          <a:p>
            <a:pPr algn="ctr"/>
            <a:r>
              <a:rPr lang="en-US" sz="2800" dirty="0" err="1"/>
              <a:t>Cursuri</a:t>
            </a:r>
            <a:r>
              <a:rPr lang="en-US" sz="2800" dirty="0"/>
              <a:t> </a:t>
            </a:r>
            <a:r>
              <a:rPr lang="en-US" sz="2800" dirty="0" err="1"/>
              <a:t>Robotică</a:t>
            </a:r>
            <a:br>
              <a:rPr lang="en-US" sz="2800" dirty="0"/>
            </a:br>
            <a:r>
              <a:rPr lang="en-US" sz="2800" dirty="0" err="1"/>
              <a:t>Clasa</a:t>
            </a:r>
            <a:r>
              <a:rPr lang="en-US" sz="2800" dirty="0"/>
              <a:t> a V-a</a:t>
            </a:r>
          </a:p>
        </p:txBody>
      </p:sp>
      <p:pic>
        <p:nvPicPr>
          <p:cNvPr id="8" name="Imagine 7">
            <a:extLst>
              <a:ext uri="{FF2B5EF4-FFF2-40B4-BE49-F238E27FC236}">
                <a16:creationId xmlns:a16="http://schemas.microsoft.com/office/drawing/2014/main" id="{03D4F9CE-123A-6CC3-6279-A5C61C026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50" y="2245896"/>
            <a:ext cx="3657600" cy="2714445"/>
          </a:xfrm>
          <a:prstGeom prst="rect">
            <a:avLst/>
          </a:prstGeom>
        </p:spPr>
      </p:pic>
      <p:pic>
        <p:nvPicPr>
          <p:cNvPr id="11" name="Imagine 10">
            <a:extLst>
              <a:ext uri="{FF2B5EF4-FFF2-40B4-BE49-F238E27FC236}">
                <a16:creationId xmlns:a16="http://schemas.microsoft.com/office/drawing/2014/main" id="{5A5D815A-C50E-CE32-9B67-A405717F17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355" y="2245896"/>
            <a:ext cx="3634451" cy="2708694"/>
          </a:xfrm>
          <a:prstGeom prst="rect">
            <a:avLst/>
          </a:prstGeom>
        </p:spPr>
      </p:pic>
      <p:pic>
        <p:nvPicPr>
          <p:cNvPr id="13" name="Imagine 12">
            <a:extLst>
              <a:ext uri="{FF2B5EF4-FFF2-40B4-BE49-F238E27FC236}">
                <a16:creationId xmlns:a16="http://schemas.microsoft.com/office/drawing/2014/main" id="{DBD225A9-D450-48DD-A498-5912E1AFF2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9140" y="2245896"/>
            <a:ext cx="3648270" cy="2708694"/>
          </a:xfrm>
          <a:prstGeom prst="rect">
            <a:avLst/>
          </a:prstGeom>
        </p:spPr>
      </p:pic>
      <p:pic>
        <p:nvPicPr>
          <p:cNvPr id="15" name="Imagine 14">
            <a:extLst>
              <a:ext uri="{FF2B5EF4-FFF2-40B4-BE49-F238E27FC236}">
                <a16:creationId xmlns:a16="http://schemas.microsoft.com/office/drawing/2014/main" id="{E6C660C1-8040-8759-C522-8902C9C3C4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6441" y="243689"/>
            <a:ext cx="6866834" cy="804015"/>
          </a:xfrm>
          <a:prstGeom prst="rect">
            <a:avLst/>
          </a:prstGeom>
        </p:spPr>
      </p:pic>
      <p:pic>
        <p:nvPicPr>
          <p:cNvPr id="17" name="Imagine 16">
            <a:extLst>
              <a:ext uri="{FF2B5EF4-FFF2-40B4-BE49-F238E27FC236}">
                <a16:creationId xmlns:a16="http://schemas.microsoft.com/office/drawing/2014/main" id="{5F259DFD-2E1C-FB34-4371-07134F7556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9450" y="5738714"/>
            <a:ext cx="1342663" cy="828136"/>
          </a:xfrm>
          <a:prstGeom prst="rect">
            <a:avLst/>
          </a:prstGeom>
        </p:spPr>
      </p:pic>
      <p:pic>
        <p:nvPicPr>
          <p:cNvPr id="19" name="Imagine 18">
            <a:extLst>
              <a:ext uri="{FF2B5EF4-FFF2-40B4-BE49-F238E27FC236}">
                <a16:creationId xmlns:a16="http://schemas.microsoft.com/office/drawing/2014/main" id="{11B1B2B5-4E77-A1DA-DC1C-FA3B6899E6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1548" y="5845673"/>
            <a:ext cx="3771483" cy="614217"/>
          </a:xfrm>
          <a:prstGeom prst="rect">
            <a:avLst/>
          </a:prstGeom>
        </p:spPr>
      </p:pic>
      <p:pic>
        <p:nvPicPr>
          <p:cNvPr id="21" name="Imagine 20">
            <a:extLst>
              <a:ext uri="{FF2B5EF4-FFF2-40B4-BE49-F238E27FC236}">
                <a16:creationId xmlns:a16="http://schemas.microsoft.com/office/drawing/2014/main" id="{179A8597-FD23-378F-BFBB-17E7AF287D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68000" y="5804281"/>
            <a:ext cx="800887" cy="782129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091BD071-0622-27C2-3B25-A6FB1386B76E}"/>
              </a:ext>
            </a:extLst>
          </p:cNvPr>
          <p:cNvSpPr/>
          <p:nvPr/>
        </p:nvSpPr>
        <p:spPr>
          <a:xfrm>
            <a:off x="2451370" y="5593404"/>
            <a:ext cx="1748080" cy="126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reptunghi 2">
            <a:extLst>
              <a:ext uri="{FF2B5EF4-FFF2-40B4-BE49-F238E27FC236}">
                <a16:creationId xmlns:a16="http://schemas.microsoft.com/office/drawing/2014/main" id="{ED2526A9-840B-6188-EF8F-ABEED47B93BB}"/>
              </a:ext>
            </a:extLst>
          </p:cNvPr>
          <p:cNvSpPr/>
          <p:nvPr/>
        </p:nvSpPr>
        <p:spPr>
          <a:xfrm>
            <a:off x="2305455" y="5466945"/>
            <a:ext cx="1893995" cy="554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677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EE190-899A-46D2-989D-C4BC6A46F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105" y="669302"/>
            <a:ext cx="9593179" cy="1320757"/>
          </a:xfrm>
        </p:spPr>
        <p:txBody>
          <a:bodyPr/>
          <a:lstStyle/>
          <a:p>
            <a:pPr algn="ctr"/>
            <a:r>
              <a:rPr lang="ro-RO" sz="2800" dirty="0"/>
              <a:t>Robotică </a:t>
            </a:r>
            <a:br>
              <a:rPr lang="en-GB" sz="2800" dirty="0"/>
            </a:br>
            <a:r>
              <a:rPr lang="en-US" sz="2800" dirty="0"/>
              <a:t>Clasa a VI-a</a:t>
            </a:r>
          </a:p>
        </p:txBody>
      </p:sp>
      <p:pic>
        <p:nvPicPr>
          <p:cNvPr id="9" name="Imagine 8">
            <a:extLst>
              <a:ext uri="{FF2B5EF4-FFF2-40B4-BE49-F238E27FC236}">
                <a16:creationId xmlns:a16="http://schemas.microsoft.com/office/drawing/2014/main" id="{B8355DEE-A65D-4495-8C6C-954268D3A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60" y="1971136"/>
            <a:ext cx="3912243" cy="2915728"/>
          </a:xfrm>
          <a:prstGeom prst="rect">
            <a:avLst/>
          </a:prstGeom>
        </p:spPr>
      </p:pic>
      <p:pic>
        <p:nvPicPr>
          <p:cNvPr id="11" name="Imagine 10">
            <a:extLst>
              <a:ext uri="{FF2B5EF4-FFF2-40B4-BE49-F238E27FC236}">
                <a16:creationId xmlns:a16="http://schemas.microsoft.com/office/drawing/2014/main" id="{6FBD85CF-7AB3-2A1A-5077-74E2CDD86B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8304" y="2502579"/>
            <a:ext cx="3935392" cy="2915728"/>
          </a:xfrm>
          <a:prstGeom prst="rect">
            <a:avLst/>
          </a:prstGeom>
        </p:spPr>
      </p:pic>
      <p:pic>
        <p:nvPicPr>
          <p:cNvPr id="13" name="Imagine 12">
            <a:extLst>
              <a:ext uri="{FF2B5EF4-FFF2-40B4-BE49-F238E27FC236}">
                <a16:creationId xmlns:a16="http://schemas.microsoft.com/office/drawing/2014/main" id="{9C5AC140-8109-BD7A-4E80-3BDCC4AC2F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795" y="1971135"/>
            <a:ext cx="3912243" cy="2915729"/>
          </a:xfrm>
          <a:prstGeom prst="rect">
            <a:avLst/>
          </a:prstGeom>
        </p:spPr>
      </p:pic>
      <p:pic>
        <p:nvPicPr>
          <p:cNvPr id="15" name="Imagine 14">
            <a:extLst>
              <a:ext uri="{FF2B5EF4-FFF2-40B4-BE49-F238E27FC236}">
                <a16:creationId xmlns:a16="http://schemas.microsoft.com/office/drawing/2014/main" id="{8417C598-1145-3740-997B-035427F42C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7677" y="457199"/>
            <a:ext cx="6562033" cy="768327"/>
          </a:xfrm>
          <a:prstGeom prst="rect">
            <a:avLst/>
          </a:prstGeom>
        </p:spPr>
      </p:pic>
      <p:pic>
        <p:nvPicPr>
          <p:cNvPr id="18" name="Imagine 17">
            <a:extLst>
              <a:ext uri="{FF2B5EF4-FFF2-40B4-BE49-F238E27FC236}">
                <a16:creationId xmlns:a16="http://schemas.microsoft.com/office/drawing/2014/main" id="{174B3C13-AF4E-7B86-6540-EBAD5F5C5B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891" y="5557605"/>
            <a:ext cx="1367078" cy="843195"/>
          </a:xfrm>
          <a:prstGeom prst="rect">
            <a:avLst/>
          </a:prstGeom>
        </p:spPr>
      </p:pic>
      <p:pic>
        <p:nvPicPr>
          <p:cNvPr id="20" name="Imagine 19">
            <a:extLst>
              <a:ext uri="{FF2B5EF4-FFF2-40B4-BE49-F238E27FC236}">
                <a16:creationId xmlns:a16="http://schemas.microsoft.com/office/drawing/2014/main" id="{FB893C7E-086D-CAD0-BE42-5AF52B1086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7449" y="5651398"/>
            <a:ext cx="671332" cy="655608"/>
          </a:xfrm>
          <a:prstGeom prst="rect">
            <a:avLst/>
          </a:prstGeom>
        </p:spPr>
      </p:pic>
      <p:pic>
        <p:nvPicPr>
          <p:cNvPr id="22" name="Imagine 21">
            <a:extLst>
              <a:ext uri="{FF2B5EF4-FFF2-40B4-BE49-F238E27FC236}">
                <a16:creationId xmlns:a16="http://schemas.microsoft.com/office/drawing/2014/main" id="{CC45523C-DD2C-0F21-21CA-4F65273B4D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80892" y="5651398"/>
            <a:ext cx="4025634" cy="65560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BEE9536A-4CC4-BE68-001A-A96A331BB68D}"/>
              </a:ext>
            </a:extLst>
          </p:cNvPr>
          <p:cNvSpPr/>
          <p:nvPr/>
        </p:nvSpPr>
        <p:spPr>
          <a:xfrm>
            <a:off x="7824259" y="5515583"/>
            <a:ext cx="2110902" cy="134241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reptunghi 3">
            <a:extLst>
              <a:ext uri="{FF2B5EF4-FFF2-40B4-BE49-F238E27FC236}">
                <a16:creationId xmlns:a16="http://schemas.microsoft.com/office/drawing/2014/main" id="{CA0839A5-DFC8-90E5-64AD-424222CF6C55}"/>
              </a:ext>
            </a:extLst>
          </p:cNvPr>
          <p:cNvSpPr/>
          <p:nvPr/>
        </p:nvSpPr>
        <p:spPr>
          <a:xfrm>
            <a:off x="7924795" y="5321030"/>
            <a:ext cx="2162788" cy="4863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750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DF9E134-98AA-3ECE-E40A-180C85ACD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401052"/>
            <a:ext cx="9601200" cy="1653371"/>
          </a:xfrm>
        </p:spPr>
        <p:txBody>
          <a:bodyPr/>
          <a:lstStyle/>
          <a:p>
            <a:pPr algn="ctr"/>
            <a:br>
              <a:rPr lang="ro-RO" sz="2800" dirty="0"/>
            </a:br>
            <a:br>
              <a:rPr lang="ro-RO" sz="2800" dirty="0"/>
            </a:br>
            <a:br>
              <a:rPr lang="ro-RO" sz="2800" dirty="0"/>
            </a:br>
            <a:r>
              <a:rPr lang="en-US" sz="2800" dirty="0" err="1"/>
              <a:t>Cursuri</a:t>
            </a:r>
            <a:r>
              <a:rPr lang="en-US" sz="2800" dirty="0"/>
              <a:t> </a:t>
            </a:r>
            <a:r>
              <a:rPr lang="en-US" sz="2800" dirty="0" err="1"/>
              <a:t>matematic</a:t>
            </a:r>
            <a:r>
              <a:rPr lang="ro-RO" sz="2800" dirty="0"/>
              <a:t>ă</a:t>
            </a:r>
            <a:br>
              <a:rPr lang="ro-RO" sz="2800" dirty="0"/>
            </a:br>
            <a:r>
              <a:rPr lang="ro-RO" sz="2800" dirty="0"/>
              <a:t>Clasa a V-a / Clasa a VI-a</a:t>
            </a:r>
            <a:endParaRPr lang="en-US" sz="2800" dirty="0"/>
          </a:p>
        </p:txBody>
      </p:sp>
      <p:pic>
        <p:nvPicPr>
          <p:cNvPr id="10" name="Imagine 9">
            <a:extLst>
              <a:ext uri="{FF2B5EF4-FFF2-40B4-BE49-F238E27FC236}">
                <a16:creationId xmlns:a16="http://schemas.microsoft.com/office/drawing/2014/main" id="{7C750FBA-A62E-5964-B843-28F7D8CE6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08" y="2278811"/>
            <a:ext cx="3912243" cy="2904226"/>
          </a:xfrm>
          <a:prstGeom prst="rect">
            <a:avLst/>
          </a:prstGeom>
        </p:spPr>
      </p:pic>
      <p:pic>
        <p:nvPicPr>
          <p:cNvPr id="12" name="Imagine 11">
            <a:extLst>
              <a:ext uri="{FF2B5EF4-FFF2-40B4-BE49-F238E27FC236}">
                <a16:creationId xmlns:a16="http://schemas.microsoft.com/office/drawing/2014/main" id="{58F8279A-E0E8-6BCC-3545-F3B802CA9D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3124" y="2278811"/>
            <a:ext cx="3889094" cy="2898475"/>
          </a:xfrm>
          <a:prstGeom prst="rect">
            <a:avLst/>
          </a:prstGeom>
        </p:spPr>
      </p:pic>
      <p:pic>
        <p:nvPicPr>
          <p:cNvPr id="16" name="Imagine 15">
            <a:extLst>
              <a:ext uri="{FF2B5EF4-FFF2-40B4-BE49-F238E27FC236}">
                <a16:creationId xmlns:a16="http://schemas.microsoft.com/office/drawing/2014/main" id="{11FA5836-B4AA-E2C0-D370-11625CD1E9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2218" y="2278811"/>
            <a:ext cx="3935392" cy="2921479"/>
          </a:xfrm>
          <a:prstGeom prst="rect">
            <a:avLst/>
          </a:prstGeom>
        </p:spPr>
      </p:pic>
      <p:pic>
        <p:nvPicPr>
          <p:cNvPr id="20" name="Imagine 19">
            <a:extLst>
              <a:ext uri="{FF2B5EF4-FFF2-40B4-BE49-F238E27FC236}">
                <a16:creationId xmlns:a16="http://schemas.microsoft.com/office/drawing/2014/main" id="{3A2FBFF0-84CB-A381-7B12-A4724958EE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6255" y="401052"/>
            <a:ext cx="7077395" cy="828669"/>
          </a:xfrm>
          <a:prstGeom prst="rect">
            <a:avLst/>
          </a:prstGeom>
        </p:spPr>
      </p:pic>
      <p:pic>
        <p:nvPicPr>
          <p:cNvPr id="22" name="Imagine 21">
            <a:extLst>
              <a:ext uri="{FF2B5EF4-FFF2-40B4-BE49-F238E27FC236}">
                <a16:creationId xmlns:a16="http://schemas.microsoft.com/office/drawing/2014/main" id="{F8234546-50D8-653B-405E-FF0E7C38E8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810" y="5700025"/>
            <a:ext cx="1342663" cy="828136"/>
          </a:xfrm>
          <a:prstGeom prst="rect">
            <a:avLst/>
          </a:prstGeom>
        </p:spPr>
      </p:pic>
      <p:pic>
        <p:nvPicPr>
          <p:cNvPr id="24" name="Imagine 23">
            <a:extLst>
              <a:ext uri="{FF2B5EF4-FFF2-40B4-BE49-F238E27FC236}">
                <a16:creationId xmlns:a16="http://schemas.microsoft.com/office/drawing/2014/main" id="{294F1588-410A-6557-5FC4-B372C8FABC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29850" y="5764776"/>
            <a:ext cx="4250144" cy="692172"/>
          </a:xfrm>
          <a:prstGeom prst="rect">
            <a:avLst/>
          </a:prstGeom>
        </p:spPr>
      </p:pic>
      <p:pic>
        <p:nvPicPr>
          <p:cNvPr id="26" name="Imagine 25">
            <a:extLst>
              <a:ext uri="{FF2B5EF4-FFF2-40B4-BE49-F238E27FC236}">
                <a16:creationId xmlns:a16="http://schemas.microsoft.com/office/drawing/2014/main" id="{6DA782A8-7CA2-0BAF-F173-8A53EC3DF4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43371" y="5764776"/>
            <a:ext cx="837650" cy="65560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4672AD9-8F85-2832-9F65-54DCFF4C8F45}"/>
              </a:ext>
            </a:extLst>
          </p:cNvPr>
          <p:cNvSpPr/>
          <p:nvPr/>
        </p:nvSpPr>
        <p:spPr>
          <a:xfrm>
            <a:off x="7781021" y="5513365"/>
            <a:ext cx="2110902" cy="134241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reptunghi 2">
            <a:extLst>
              <a:ext uri="{FF2B5EF4-FFF2-40B4-BE49-F238E27FC236}">
                <a16:creationId xmlns:a16="http://schemas.microsoft.com/office/drawing/2014/main" id="{19D1A6AB-AB14-D0D3-1594-4C40BAA0B81D}"/>
              </a:ext>
            </a:extLst>
          </p:cNvPr>
          <p:cNvSpPr/>
          <p:nvPr/>
        </p:nvSpPr>
        <p:spPr>
          <a:xfrm>
            <a:off x="8026597" y="5536369"/>
            <a:ext cx="2110902" cy="3404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939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u 3">
            <a:extLst>
              <a:ext uri="{FF2B5EF4-FFF2-40B4-BE49-F238E27FC236}">
                <a16:creationId xmlns:a16="http://schemas.microsoft.com/office/drawing/2014/main" id="{0677EE39-1845-E104-EE06-56AD5A127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64" y="1609375"/>
            <a:ext cx="9779183" cy="427722"/>
          </a:xfrm>
        </p:spPr>
        <p:txBody>
          <a:bodyPr/>
          <a:lstStyle/>
          <a:p>
            <a:pPr algn="ctr"/>
            <a:r>
              <a:rPr lang="it-IT" sz="2800" dirty="0"/>
              <a:t>Formare</a:t>
            </a:r>
            <a:r>
              <a:rPr lang="ro-RO" sz="2800" dirty="0"/>
              <a:t>a</a:t>
            </a:r>
            <a:r>
              <a:rPr lang="it-IT" sz="2800" dirty="0"/>
              <a:t> cadre didactice </a:t>
            </a:r>
            <a:br>
              <a:rPr lang="ro-RO" sz="2800" dirty="0"/>
            </a:br>
            <a:r>
              <a:rPr lang="it-IT" sz="2800" dirty="0"/>
              <a:t>iunie 2025- ianuarie 2026</a:t>
            </a:r>
            <a:br>
              <a:rPr lang="ro-RO" sz="2800" dirty="0"/>
            </a:br>
            <a:r>
              <a:rPr lang="ro-RO" sz="2800" dirty="0"/>
              <a:t>Învățământ primar</a:t>
            </a:r>
            <a:r>
              <a:rPr lang="it-IT" sz="2800" dirty="0"/>
              <a:t> </a:t>
            </a:r>
            <a:endParaRPr lang="en-US" sz="2800" dirty="0"/>
          </a:p>
        </p:txBody>
      </p:sp>
      <p:pic>
        <p:nvPicPr>
          <p:cNvPr id="7" name="Substituent conținut 6">
            <a:extLst>
              <a:ext uri="{FF2B5EF4-FFF2-40B4-BE49-F238E27FC236}">
                <a16:creationId xmlns:a16="http://schemas.microsoft.com/office/drawing/2014/main" id="{98681CD0-0F26-DC91-2F7D-67E813E948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4055" y="2079086"/>
            <a:ext cx="3668767" cy="3528381"/>
          </a:xfrm>
          <a:prstGeom prst="rect">
            <a:avLst/>
          </a:prstGeom>
        </p:spPr>
      </p:pic>
      <p:pic>
        <p:nvPicPr>
          <p:cNvPr id="9" name="Imagine 8">
            <a:extLst>
              <a:ext uri="{FF2B5EF4-FFF2-40B4-BE49-F238E27FC236}">
                <a16:creationId xmlns:a16="http://schemas.microsoft.com/office/drawing/2014/main" id="{F190AF03-5587-F183-936B-1EAD28DAE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467" y="2079087"/>
            <a:ext cx="3604240" cy="3528380"/>
          </a:xfrm>
          <a:prstGeom prst="rect">
            <a:avLst/>
          </a:prstGeom>
        </p:spPr>
      </p:pic>
      <p:pic>
        <p:nvPicPr>
          <p:cNvPr id="10" name="Imagine 9">
            <a:extLst>
              <a:ext uri="{FF2B5EF4-FFF2-40B4-BE49-F238E27FC236}">
                <a16:creationId xmlns:a16="http://schemas.microsoft.com/office/drawing/2014/main" id="{B889A783-4BB0-ACB6-A410-EA554DF040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3757" y="153506"/>
            <a:ext cx="7940842" cy="818112"/>
          </a:xfrm>
          <a:prstGeom prst="rect">
            <a:avLst/>
          </a:prstGeom>
        </p:spPr>
      </p:pic>
      <p:pic>
        <p:nvPicPr>
          <p:cNvPr id="11" name="Imagine 10">
            <a:extLst>
              <a:ext uri="{FF2B5EF4-FFF2-40B4-BE49-F238E27FC236}">
                <a16:creationId xmlns:a16="http://schemas.microsoft.com/office/drawing/2014/main" id="{018FB2FD-50C8-6B53-0B54-BCD93F263E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239" y="5989555"/>
            <a:ext cx="1258674" cy="776332"/>
          </a:xfrm>
          <a:prstGeom prst="rect">
            <a:avLst/>
          </a:prstGeom>
        </p:spPr>
      </p:pic>
      <p:pic>
        <p:nvPicPr>
          <p:cNvPr id="12" name="Imagine 11">
            <a:extLst>
              <a:ext uri="{FF2B5EF4-FFF2-40B4-BE49-F238E27FC236}">
                <a16:creationId xmlns:a16="http://schemas.microsoft.com/office/drawing/2014/main" id="{10EA5967-7A24-2B14-3F93-634DA11325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8919" y="5997298"/>
            <a:ext cx="3658207" cy="595769"/>
          </a:xfrm>
          <a:prstGeom prst="rect">
            <a:avLst/>
          </a:prstGeom>
        </p:spPr>
      </p:pic>
      <p:pic>
        <p:nvPicPr>
          <p:cNvPr id="13" name="Imagine 12">
            <a:extLst>
              <a:ext uri="{FF2B5EF4-FFF2-40B4-BE49-F238E27FC236}">
                <a16:creationId xmlns:a16="http://schemas.microsoft.com/office/drawing/2014/main" id="{47855FDD-9D52-BFF9-BD88-1A808FF514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3132" y="6077178"/>
            <a:ext cx="671332" cy="65560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9B5A878-D1ED-C02C-80DE-4A1AA74FE8AF}"/>
              </a:ext>
            </a:extLst>
          </p:cNvPr>
          <p:cNvSpPr/>
          <p:nvPr/>
        </p:nvSpPr>
        <p:spPr>
          <a:xfrm>
            <a:off x="7938771" y="5607467"/>
            <a:ext cx="1827722" cy="125053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reptunghi 2">
            <a:extLst>
              <a:ext uri="{FF2B5EF4-FFF2-40B4-BE49-F238E27FC236}">
                <a16:creationId xmlns:a16="http://schemas.microsoft.com/office/drawing/2014/main" id="{360FC5F4-786E-192B-DFF2-BE1F2BAE171C}"/>
              </a:ext>
            </a:extLst>
          </p:cNvPr>
          <p:cNvSpPr/>
          <p:nvPr/>
        </p:nvSpPr>
        <p:spPr>
          <a:xfrm>
            <a:off x="7904464" y="5607467"/>
            <a:ext cx="2600249" cy="4277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463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62BB5D1-FFFB-75DF-6EAB-463EF6131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0" y="971617"/>
            <a:ext cx="9203267" cy="1335657"/>
          </a:xfrm>
        </p:spPr>
        <p:txBody>
          <a:bodyPr/>
          <a:lstStyle/>
          <a:p>
            <a:pPr algn="ctr"/>
            <a:r>
              <a:rPr lang="it-IT" sz="2800" dirty="0"/>
              <a:t>Formare</a:t>
            </a:r>
            <a:r>
              <a:rPr lang="ro-RO" sz="2800" dirty="0"/>
              <a:t>a</a:t>
            </a:r>
            <a:r>
              <a:rPr lang="it-IT" sz="2800" dirty="0"/>
              <a:t> cadre</a:t>
            </a:r>
            <a:r>
              <a:rPr lang="ro-RO" sz="2800" dirty="0"/>
              <a:t>lor</a:t>
            </a:r>
            <a:r>
              <a:rPr lang="it-IT" sz="2800" dirty="0"/>
              <a:t> didactice </a:t>
            </a:r>
            <a:br>
              <a:rPr lang="ro-RO" sz="2800" dirty="0"/>
            </a:br>
            <a:r>
              <a:rPr lang="it-IT" sz="2800" dirty="0"/>
              <a:t>  </a:t>
            </a:r>
            <a:r>
              <a:rPr lang="ro-RO" sz="2800" dirty="0"/>
              <a:t>septembrie</a:t>
            </a:r>
            <a:r>
              <a:rPr lang="it-IT" sz="2800" dirty="0"/>
              <a:t> 2025- ianuarie 2026 </a:t>
            </a:r>
            <a:br>
              <a:rPr lang="ro-RO" sz="2800" dirty="0"/>
            </a:br>
            <a:r>
              <a:rPr lang="ro-RO" sz="2800" dirty="0"/>
              <a:t>Gimnaziu</a:t>
            </a:r>
            <a:endParaRPr lang="en-US" sz="2800" dirty="0"/>
          </a:p>
        </p:txBody>
      </p:sp>
      <p:pic>
        <p:nvPicPr>
          <p:cNvPr id="9" name="Substituent conținut 8">
            <a:extLst>
              <a:ext uri="{FF2B5EF4-FFF2-40B4-BE49-F238E27FC236}">
                <a16:creationId xmlns:a16="http://schemas.microsoft.com/office/drawing/2014/main" id="{917550CF-2D16-778A-F5AF-665B1A0322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7142" y="2307274"/>
            <a:ext cx="4194928" cy="2660652"/>
          </a:xfrm>
          <a:prstGeom prst="rect">
            <a:avLst/>
          </a:prstGeom>
        </p:spPr>
      </p:pic>
      <p:pic>
        <p:nvPicPr>
          <p:cNvPr id="4" name="Imagine 3">
            <a:extLst>
              <a:ext uri="{FF2B5EF4-FFF2-40B4-BE49-F238E27FC236}">
                <a16:creationId xmlns:a16="http://schemas.microsoft.com/office/drawing/2014/main" id="{60F2AB46-FC21-04D2-2DA8-4685D8A58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757" y="153506"/>
            <a:ext cx="7940842" cy="818112"/>
          </a:xfrm>
          <a:prstGeom prst="rect">
            <a:avLst/>
          </a:prstGeom>
        </p:spPr>
      </p:pic>
      <p:pic>
        <p:nvPicPr>
          <p:cNvPr id="5" name="Imagine 4">
            <a:extLst>
              <a:ext uri="{FF2B5EF4-FFF2-40B4-BE49-F238E27FC236}">
                <a16:creationId xmlns:a16="http://schemas.microsoft.com/office/drawing/2014/main" id="{DDD88654-EE5A-42F2-0099-551DF9E339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239" y="5989555"/>
            <a:ext cx="1258674" cy="776332"/>
          </a:xfrm>
          <a:prstGeom prst="rect">
            <a:avLst/>
          </a:prstGeom>
        </p:spPr>
      </p:pic>
      <p:pic>
        <p:nvPicPr>
          <p:cNvPr id="6" name="Imagine 5">
            <a:extLst>
              <a:ext uri="{FF2B5EF4-FFF2-40B4-BE49-F238E27FC236}">
                <a16:creationId xmlns:a16="http://schemas.microsoft.com/office/drawing/2014/main" id="{CBFD8546-1722-77D7-2AD9-F15FCFAAF3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8919" y="5997298"/>
            <a:ext cx="3658207" cy="595769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EFBF904D-2EA6-828A-4F2F-24A53EFD14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3132" y="6077178"/>
            <a:ext cx="671332" cy="655608"/>
          </a:xfrm>
          <a:prstGeom prst="rect">
            <a:avLst/>
          </a:prstGeom>
        </p:spPr>
      </p:pic>
      <p:pic>
        <p:nvPicPr>
          <p:cNvPr id="11" name="Imagine 10">
            <a:extLst>
              <a:ext uri="{FF2B5EF4-FFF2-40B4-BE49-F238E27FC236}">
                <a16:creationId xmlns:a16="http://schemas.microsoft.com/office/drawing/2014/main" id="{7EB49A6B-41D5-402B-55DD-A05A6EB2DF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97712" y="2307275"/>
            <a:ext cx="3796496" cy="277770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C9BE2A0-C96F-6809-D705-D235ADEECB99}"/>
              </a:ext>
            </a:extLst>
          </p:cNvPr>
          <p:cNvSpPr/>
          <p:nvPr/>
        </p:nvSpPr>
        <p:spPr>
          <a:xfrm>
            <a:off x="7889472" y="5233481"/>
            <a:ext cx="2012975" cy="162452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311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3DFD84B-BEE6-2C5B-C1A3-2D835E6F6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867" y="971618"/>
            <a:ext cx="9507180" cy="874818"/>
          </a:xfrm>
        </p:spPr>
        <p:txBody>
          <a:bodyPr/>
          <a:lstStyle/>
          <a:p>
            <a:pPr algn="ctr"/>
            <a:br>
              <a:rPr lang="ro-RO" sz="2800" dirty="0"/>
            </a:br>
            <a:br>
              <a:rPr lang="ro-RO" sz="2800" dirty="0"/>
            </a:br>
            <a:br>
              <a:rPr lang="ro-RO" sz="2800" dirty="0"/>
            </a:br>
            <a:br>
              <a:rPr lang="ro-RO" sz="2800" dirty="0"/>
            </a:br>
            <a:br>
              <a:rPr lang="ro-RO" sz="2800" dirty="0"/>
            </a:br>
            <a:br>
              <a:rPr lang="ro-RO" sz="2800" dirty="0"/>
            </a:br>
            <a:r>
              <a:rPr lang="ro-RO" sz="2400" dirty="0"/>
              <a:t>Concurs robotică_FIRST LEGO LEAGUE ROMÂNIA_februarie 2026</a:t>
            </a:r>
            <a:br>
              <a:rPr lang="ro-RO" sz="2400" dirty="0"/>
            </a:br>
            <a:endParaRPr lang="en-US" sz="2400" dirty="0"/>
          </a:p>
        </p:txBody>
      </p:sp>
      <p:pic>
        <p:nvPicPr>
          <p:cNvPr id="9" name="Substituent conținut 8">
            <a:extLst>
              <a:ext uri="{FF2B5EF4-FFF2-40B4-BE49-F238E27FC236}">
                <a16:creationId xmlns:a16="http://schemas.microsoft.com/office/drawing/2014/main" id="{A16A6583-69D3-17D9-D8BD-BFC40C6128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4617" y="1667932"/>
            <a:ext cx="1964302" cy="2921001"/>
          </a:xfrm>
          <a:prstGeom prst="rect">
            <a:avLst/>
          </a:prstGeom>
        </p:spPr>
      </p:pic>
      <p:pic>
        <p:nvPicPr>
          <p:cNvPr id="4" name="Imagine 3">
            <a:extLst>
              <a:ext uri="{FF2B5EF4-FFF2-40B4-BE49-F238E27FC236}">
                <a16:creationId xmlns:a16="http://schemas.microsoft.com/office/drawing/2014/main" id="{0632CA0A-19AD-2313-32B8-FA423D8CD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757" y="153506"/>
            <a:ext cx="7940842" cy="818112"/>
          </a:xfrm>
          <a:prstGeom prst="rect">
            <a:avLst/>
          </a:prstGeom>
        </p:spPr>
      </p:pic>
      <p:pic>
        <p:nvPicPr>
          <p:cNvPr id="5" name="Imagine 4">
            <a:extLst>
              <a:ext uri="{FF2B5EF4-FFF2-40B4-BE49-F238E27FC236}">
                <a16:creationId xmlns:a16="http://schemas.microsoft.com/office/drawing/2014/main" id="{C471F398-0762-83FB-22B2-A590F968C7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239" y="5989555"/>
            <a:ext cx="1258674" cy="776332"/>
          </a:xfrm>
          <a:prstGeom prst="rect">
            <a:avLst/>
          </a:prstGeom>
        </p:spPr>
      </p:pic>
      <p:pic>
        <p:nvPicPr>
          <p:cNvPr id="6" name="Imagine 5">
            <a:extLst>
              <a:ext uri="{FF2B5EF4-FFF2-40B4-BE49-F238E27FC236}">
                <a16:creationId xmlns:a16="http://schemas.microsoft.com/office/drawing/2014/main" id="{5DAA22F8-7C43-F52D-9B66-F46C2C340A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8919" y="5997298"/>
            <a:ext cx="3658207" cy="595769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422360C9-F03C-7255-36FF-5182804AC8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3132" y="6077178"/>
            <a:ext cx="671332" cy="655608"/>
          </a:xfrm>
          <a:prstGeom prst="rect">
            <a:avLst/>
          </a:prstGeom>
        </p:spPr>
      </p:pic>
      <p:pic>
        <p:nvPicPr>
          <p:cNvPr id="11" name="Imagine 10">
            <a:extLst>
              <a:ext uri="{FF2B5EF4-FFF2-40B4-BE49-F238E27FC236}">
                <a16:creationId xmlns:a16="http://schemas.microsoft.com/office/drawing/2014/main" id="{8713FCEA-80B9-72EC-BEBA-E6A387953D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70305" y="1491288"/>
            <a:ext cx="1735483" cy="25837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30772A-D4FB-43FA-8395-59C35EAEFC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3523" y="3247058"/>
            <a:ext cx="3053127" cy="22898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5412623-B27B-414A-9471-B29724B242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04464" y="3323765"/>
            <a:ext cx="2950850" cy="22131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C995C64-2B5F-4363-A49C-EC9497AEF0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4367" y="1772672"/>
            <a:ext cx="3658207" cy="2446899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A29B7BA8-0453-3D1C-F4F0-CDEF6D8B1634}"/>
              </a:ext>
            </a:extLst>
          </p:cNvPr>
          <p:cNvSpPr/>
          <p:nvPr/>
        </p:nvSpPr>
        <p:spPr>
          <a:xfrm>
            <a:off x="7806537" y="5515583"/>
            <a:ext cx="2110902" cy="134241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reptunghi 9">
            <a:extLst>
              <a:ext uri="{FF2B5EF4-FFF2-40B4-BE49-F238E27FC236}">
                <a16:creationId xmlns:a16="http://schemas.microsoft.com/office/drawing/2014/main" id="{BDF713F8-A271-9C45-E9A0-52B9FD950595}"/>
              </a:ext>
            </a:extLst>
          </p:cNvPr>
          <p:cNvSpPr/>
          <p:nvPr/>
        </p:nvSpPr>
        <p:spPr>
          <a:xfrm>
            <a:off x="7976681" y="5536903"/>
            <a:ext cx="1940758" cy="460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28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2555F9A-DCA2-BB99-F613-B55825488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64" y="612742"/>
            <a:ext cx="9779183" cy="1460428"/>
          </a:xfrm>
        </p:spPr>
        <p:txBody>
          <a:bodyPr/>
          <a:lstStyle/>
          <a:p>
            <a:pPr algn="ctr"/>
            <a:r>
              <a:rPr lang="ro-RO" sz="2800" dirty="0"/>
              <a:t>Performanțele elevilor </a:t>
            </a:r>
            <a:br>
              <a:rPr lang="ro-RO" sz="2800" dirty="0"/>
            </a:br>
            <a:r>
              <a:rPr lang="ro-RO" sz="2800" dirty="0"/>
              <a:t>din grupurile STEM la concursurile școlare</a:t>
            </a:r>
            <a:br>
              <a:rPr lang="ro-RO" sz="2800" dirty="0"/>
            </a:br>
            <a:r>
              <a:rPr lang="ro-RO" sz="2800" dirty="0"/>
              <a:t>An școlar 2025-2026</a:t>
            </a:r>
            <a:endParaRPr lang="en-US" sz="2800" dirty="0"/>
          </a:p>
        </p:txBody>
      </p:sp>
      <p:pic>
        <p:nvPicPr>
          <p:cNvPr id="9" name="Substituent conținut 8">
            <a:extLst>
              <a:ext uri="{FF2B5EF4-FFF2-40B4-BE49-F238E27FC236}">
                <a16:creationId xmlns:a16="http://schemas.microsoft.com/office/drawing/2014/main" id="{63EC7775-C5DC-0526-740E-32BD07F69B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1983" y="2198384"/>
            <a:ext cx="6429753" cy="3367087"/>
          </a:xfrm>
          <a:prstGeom prst="rect">
            <a:avLst/>
          </a:prstGeom>
        </p:spPr>
      </p:pic>
      <p:pic>
        <p:nvPicPr>
          <p:cNvPr id="4" name="Imagine 3">
            <a:extLst>
              <a:ext uri="{FF2B5EF4-FFF2-40B4-BE49-F238E27FC236}">
                <a16:creationId xmlns:a16="http://schemas.microsoft.com/office/drawing/2014/main" id="{730C003C-04E1-96E7-F9A1-BCA3FF7B8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757" y="153506"/>
            <a:ext cx="7940842" cy="818112"/>
          </a:xfrm>
          <a:prstGeom prst="rect">
            <a:avLst/>
          </a:prstGeom>
        </p:spPr>
      </p:pic>
      <p:pic>
        <p:nvPicPr>
          <p:cNvPr id="5" name="Imagine 4">
            <a:extLst>
              <a:ext uri="{FF2B5EF4-FFF2-40B4-BE49-F238E27FC236}">
                <a16:creationId xmlns:a16="http://schemas.microsoft.com/office/drawing/2014/main" id="{0D5C8FC8-F86B-DEB0-53AB-6F6126D060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239" y="5989555"/>
            <a:ext cx="1258674" cy="776332"/>
          </a:xfrm>
          <a:prstGeom prst="rect">
            <a:avLst/>
          </a:prstGeom>
        </p:spPr>
      </p:pic>
      <p:pic>
        <p:nvPicPr>
          <p:cNvPr id="6" name="Imagine 5">
            <a:extLst>
              <a:ext uri="{FF2B5EF4-FFF2-40B4-BE49-F238E27FC236}">
                <a16:creationId xmlns:a16="http://schemas.microsoft.com/office/drawing/2014/main" id="{F786AFF1-2F27-D04E-F503-2753197FA6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6667" y="5997298"/>
            <a:ext cx="5029200" cy="819046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F9862D05-0FE1-F88E-AE4C-46C38BAD38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3132" y="6077178"/>
            <a:ext cx="671332" cy="65560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2E27410-0509-A5DD-9F78-00432EBCDBF5}"/>
              </a:ext>
            </a:extLst>
          </p:cNvPr>
          <p:cNvSpPr/>
          <p:nvPr/>
        </p:nvSpPr>
        <p:spPr>
          <a:xfrm>
            <a:off x="7806537" y="5515583"/>
            <a:ext cx="2110902" cy="134241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reptunghi 7">
            <a:extLst>
              <a:ext uri="{FF2B5EF4-FFF2-40B4-BE49-F238E27FC236}">
                <a16:creationId xmlns:a16="http://schemas.microsoft.com/office/drawing/2014/main" id="{341B2151-BB4F-F540-200A-5417409AB949}"/>
              </a:ext>
            </a:extLst>
          </p:cNvPr>
          <p:cNvSpPr/>
          <p:nvPr/>
        </p:nvSpPr>
        <p:spPr>
          <a:xfrm>
            <a:off x="8035047" y="5565471"/>
            <a:ext cx="1719552" cy="35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42999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Universal Color Bloc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8FF"/>
      </a:accent1>
      <a:accent2>
        <a:srgbClr val="DAE5EF"/>
      </a:accent2>
      <a:accent3>
        <a:srgbClr val="637183"/>
      </a:accent3>
      <a:accent4>
        <a:srgbClr val="434E5E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75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45331398_Win32_SL_V13" id="{C59E605D-C281-4A06-BDA0-E97A35AC3AA8}" vid="{25D1D206-DA25-4050-926A-BD6D3A1B506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E98C35-9ECE-4425-BCBA-00E118C705CE}">
  <ds:schemaRefs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purl.org/dc/terms/"/>
    <ds:schemaRef ds:uri="16c05727-aa75-4e4a-9b5f-8a80a1165891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230e9df3-be65-4c73-a93b-d1236ebd677e"/>
    <ds:schemaRef ds:uri="71af3243-3dd4-4a8d-8c0d-dd76da1f02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AA6A711-2C3F-4EC0-B88B-62D7408511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A8381C-73EB-48EA-B45F-7B7C8C7DF40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Universal presentation</Template>
  <TotalTime>147</TotalTime>
  <Words>173</Words>
  <Application>Microsoft Office PowerPoint</Application>
  <PresentationFormat>Ecran lat</PresentationFormat>
  <Paragraphs>20</Paragraphs>
  <Slides>9</Slides>
  <Notes>5</Notes>
  <HiddenSlides>0</HiddenSlides>
  <MMClips>0</MMClips>
  <ScaleCrop>false</ScaleCrop>
  <HeadingPairs>
    <vt:vector size="6" baseType="variant">
      <vt:variant>
        <vt:lpstr>Fonturi utilizate</vt:lpstr>
      </vt:variant>
      <vt:variant>
        <vt:i4>3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Tenorite</vt:lpstr>
      <vt:lpstr>Custom</vt:lpstr>
      <vt:lpstr>     Proiect PNRR   „STEM EDU SCHOOL- Competențe STEM și calitate în evaluare ”   Școala Gimnazială Nr. 79  </vt:lpstr>
      <vt:lpstr>   </vt:lpstr>
      <vt:lpstr>Cursuri Robotică Clasa a V-a</vt:lpstr>
      <vt:lpstr>Robotică  Clasa a VI-a</vt:lpstr>
      <vt:lpstr>   Cursuri matematică Clasa a V-a / Clasa a VI-a</vt:lpstr>
      <vt:lpstr>Formarea cadre didactice  iunie 2025- ianuarie 2026 Învățământ primar </vt:lpstr>
      <vt:lpstr>Formarea cadrelor didactice    septembrie 2025- ianuarie 2026  Gimnaziu</vt:lpstr>
      <vt:lpstr>      Concurs robotică_FIRST LEGO LEAGUE ROMÂNIA_februarie 2026 </vt:lpstr>
      <vt:lpstr>Performanțele elevilor  din grupurile STEM la concursurile școlare An școlar 2025-2026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Proiect PNRR:   STEM EDU SCHOOL Competențe STEM și calitate în evaluare</dc:title>
  <dc:creator>Cecilia Voicu</dc:creator>
  <cp:lastModifiedBy>Daniela</cp:lastModifiedBy>
  <cp:revision>14</cp:revision>
  <dcterms:created xsi:type="dcterms:W3CDTF">2026-05-06T19:35:35Z</dcterms:created>
  <dcterms:modified xsi:type="dcterms:W3CDTF">2026-05-07T09:38:29Z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