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84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09B9097-32DD-4979-BFEC-6315CA4C87CC}" type="datetimeFigureOut">
              <a:rPr lang="ro-RO" smtClean="0"/>
              <a:pPr/>
              <a:t>08.11.2018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4D76C2C-E22B-422C-8D20-B01B1D389D3A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8686800" cy="1470025"/>
          </a:xfrm>
        </p:spPr>
        <p:txBody>
          <a:bodyPr/>
          <a:lstStyle/>
          <a:p>
            <a:r>
              <a:rPr lang="en-US" sz="4400" dirty="0" err="1"/>
              <a:t>SafeSchool</a:t>
            </a:r>
            <a:r>
              <a:rPr lang="en-US" sz="4400" dirty="0"/>
              <a:t> - Promoting students’ engagement in the prevention of bullying in schools</a:t>
            </a:r>
            <a:endParaRPr lang="ro-RO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2996952"/>
            <a:ext cx="8001000" cy="1944216"/>
          </a:xfrm>
        </p:spPr>
        <p:txBody>
          <a:bodyPr/>
          <a:lstStyle/>
          <a:p>
            <a:r>
              <a:rPr lang="ro-RO" dirty="0" smtClean="0"/>
              <a:t>2nd Trasnational Meeting</a:t>
            </a:r>
          </a:p>
          <a:p>
            <a:r>
              <a:rPr lang="ro-RO" dirty="0" smtClean="0"/>
              <a:t>24th – 25th July 2018</a:t>
            </a:r>
          </a:p>
          <a:p>
            <a:r>
              <a:rPr lang="ro-RO" dirty="0" smtClean="0"/>
              <a:t>Matosinhos, Portugal</a:t>
            </a:r>
          </a:p>
          <a:p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321801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The Team – Matosinhos, Portugal</a:t>
            </a:r>
            <a:endParaRPr lang="ro-R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9235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138</TotalTime>
  <Words>30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Decatur</vt:lpstr>
      <vt:lpstr>SafeSchool - Promoting students’ engagement in the prevention of bullying in schools</vt:lpstr>
      <vt:lpstr>The Team – Matosinhos, Portugal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SafeSchool - Promoting students’ engagement in the prevention of bullying in schools</dc:title>
  <dc:creator>Windows User</dc:creator>
  <cp:lastModifiedBy>secretariat</cp:lastModifiedBy>
  <cp:revision>16</cp:revision>
  <dcterms:created xsi:type="dcterms:W3CDTF">2018-11-07T12:18:52Z</dcterms:created>
  <dcterms:modified xsi:type="dcterms:W3CDTF">2018-11-08T15:45:23Z</dcterms:modified>
</cp:coreProperties>
</file>